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65" r:id="rId5"/>
    <p:sldId id="258" r:id="rId6"/>
    <p:sldId id="273" r:id="rId7"/>
    <p:sldId id="260" r:id="rId8"/>
    <p:sldId id="272" r:id="rId9"/>
    <p:sldId id="271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1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55000" lnSpcReduction="20000"/>
          </a:bodyPr>
          <a:lstStyle/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wnloads\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8"/>
            <a:ext cx="8208912" cy="6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1dbef11d631eecbf60e881da3eb213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260648"/>
            <a:ext cx="8256917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</TotalTime>
  <Words>264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777</cp:lastModifiedBy>
  <cp:revision>29</cp:revision>
  <dcterms:created xsi:type="dcterms:W3CDTF">2023-02-22T14:53:18Z</dcterms:created>
  <dcterms:modified xsi:type="dcterms:W3CDTF">2023-10-18T12:46:16Z</dcterms:modified>
</cp:coreProperties>
</file>