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0408C-7C51-4B6A-9021-6A47D86028D1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BB8AC-1FE9-447E-BFC5-BA4AC75270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5718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Презентация по математике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Повторение «Сложение и вычитание чисел в пределах 10»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4429132"/>
            <a:ext cx="4071966" cy="1209668"/>
          </a:xfrm>
        </p:spPr>
        <p:txBody>
          <a:bodyPr>
            <a:normAutofit/>
          </a:bodyPr>
          <a:lstStyle/>
          <a:p>
            <a:pPr algn="r"/>
            <a:r>
              <a:rPr lang="ru-RU" sz="1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Подготовила: учитель начальных классов Филиппенко </a:t>
            </a:r>
            <a:r>
              <a:rPr lang="ru-RU" sz="1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.А.</a:t>
            </a:r>
            <a:endParaRPr lang="ru-RU" sz="1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s://img.labirint.ru/rcimg/ce5f96a106395ac73d2ea56ff1b7f813/1920x1080/comments_pic/1535/0_135ac3f960b89e56f1807e1a908b5883_1440704590.jpg?14407045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3571876"/>
            <a:ext cx="3714776" cy="2438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Однажды один мудрец сказал: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«Всегда стремись быть лучше»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Устный счёт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285860"/>
            <a:ext cx="7358114" cy="4857784"/>
          </a:xfrm>
        </p:spPr>
        <p:txBody>
          <a:bodyPr/>
          <a:lstStyle/>
          <a:p>
            <a:pPr algn="l"/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Прямой счёт от 1 до 10</a:t>
            </a:r>
          </a:p>
          <a:p>
            <a:pPr algn="l"/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4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Обратный счёт от 10 до 1</a:t>
            </a:r>
          </a:p>
        </p:txBody>
      </p:sp>
      <p:pic>
        <p:nvPicPr>
          <p:cNvPr id="4098" name="Picture 2" descr="https://fantasticbook.ru/pict/10221492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143800" cy="135732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42875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500306"/>
            <a:ext cx="7358114" cy="3138494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Повторение «Сложение и вычитание чисел в пределах 10»</a:t>
            </a:r>
          </a:p>
        </p:txBody>
      </p:sp>
      <p:pic>
        <p:nvPicPr>
          <p:cNvPr id="3074" name="Picture 2" descr="https://i.ytimg.com/vi/TE5_HPUUjgc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4572008"/>
            <a:ext cx="3214710" cy="2071679"/>
          </a:xfrm>
          <a:prstGeom prst="rect">
            <a:avLst/>
          </a:prstGeom>
          <a:noFill/>
        </p:spPr>
      </p:pic>
      <p:pic>
        <p:nvPicPr>
          <p:cNvPr id="3076" name="Picture 4" descr="https://www.iguides.ru/upload/medialibrary/d7d/d7dc1d8a4f66f2d506e821a2b08c3b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357694"/>
            <a:ext cx="3479787" cy="2171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урока: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7643866" cy="328137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закрепить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навыки сложения и вычитания чисел в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пределах10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закрепить навыки решения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простых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Рефлексия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знаю….</a:t>
            </a:r>
          </a:p>
          <a:p>
            <a:r>
              <a:rPr lang="ru-RU" dirty="0" smtClean="0"/>
              <a:t>Я запомнил (а)….</a:t>
            </a:r>
          </a:p>
          <a:p>
            <a:r>
              <a:rPr lang="ru-RU" dirty="0" smtClean="0"/>
              <a:t>Я смог (</a:t>
            </a:r>
            <a:r>
              <a:rPr lang="ru-RU" dirty="0" err="1" smtClean="0"/>
              <a:t>ла</a:t>
            </a:r>
            <a:r>
              <a:rPr lang="ru-RU" dirty="0" smtClean="0"/>
              <a:t>)…..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Дома я расскажу….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Оценка работы на уроке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У меня все получилось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меня были ошибки, но я всё понял и успешно справился с заданием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У меня не получается, мне нужна помощь  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929190" y="1714488"/>
            <a:ext cx="771524" cy="500066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72396" y="3004679"/>
            <a:ext cx="878946" cy="5671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001024" y="4572008"/>
            <a:ext cx="785818" cy="5000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119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по математике Тема урока: Повторение «Сложение и вычитание чисел в пределах 10» </vt:lpstr>
      <vt:lpstr>Слайд 2</vt:lpstr>
      <vt:lpstr>Устный счёт</vt:lpstr>
      <vt:lpstr>Тема урока</vt:lpstr>
      <vt:lpstr>Цель урока:</vt:lpstr>
      <vt:lpstr>Рефлексия</vt:lpstr>
      <vt:lpstr>Оценка работы на уроке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2020-03-01T20:45:30Z</dcterms:created>
  <dcterms:modified xsi:type="dcterms:W3CDTF">2020-03-01T21:30:08Z</dcterms:modified>
</cp:coreProperties>
</file>