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Великие путешественники мира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1909 первым достиг Северного полюса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154808"/>
            <a:ext cx="6926155" cy="54120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4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Первым проложил путь в Индию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65" y="1124744"/>
            <a:ext cx="4464496" cy="53369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0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Нанес на карту 20 горных хребтов, ряд озер и рек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24" y="1412776"/>
            <a:ext cx="3765958" cy="50879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44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Открыл один из крупных водопадов - Виктория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08126" cy="5040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7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1911 г. первым достиг Южного полюса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03" y="980728"/>
            <a:ext cx="3941987" cy="54789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0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Совершил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путешествие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Персии, Индии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Турции,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составил описание этого путешествия в книге «Хождение за три моря».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0706"/>
            <a:ext cx="4411758" cy="4838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19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Возглавил первое русское кругосветное плавание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4239170" cy="4989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5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Открыл пролив между Азией и Америкой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40" y="1124744"/>
            <a:ext cx="4189037" cy="5278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72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КАПИТАНЫ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полярных морях и на южных,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изгибам зеленых зыбей,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 базальтовых скал и жемчужных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Шелестят паруса кораблей.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Быстрокрылых ведут капитаны,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Открыватели новых земель,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кого не страшны ураганы,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изведал </a:t>
            </a:r>
            <a:r>
              <a:rPr 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мальстремы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мель.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Чья не пылью затерянных хартий -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Солью моря пропитана грудь,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иглой на разорванной карте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Отмечает свой дерзостный путь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взойдя на трепещущий мостик,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Вспоминает покинутый порт,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Отряхая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ударами трости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Клочья пены с высоких ботфорт,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Или, бунт на борту обнаружив,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Из-за пояса рвет пистолет,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что сыпется золото с 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кружев,</a:t>
            </a:r>
            <a:b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розоватых брабантских 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манжет   </a:t>
            </a:r>
            <a:r>
              <a:rPr lang="ru-RU" sz="1800" dirty="0" smtClean="0"/>
              <a:t>      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Гумилев</a:t>
            </a:r>
            <a:endParaRPr lang="ru-RU" sz="1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58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1492-путешествие Христофора Колумба через Атлантику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11627"/>
            <a:ext cx="6480720" cy="48498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Первым добрался до Австралии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266556" cy="52665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15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Доказал что Австралия самостоятельный материк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9368"/>
            <a:ext cx="7208333" cy="47986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6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55573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М.П. Лазарев и Ф.Ф. Беллинсгаузен-открыли шестой материк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7177"/>
            <a:ext cx="4038629" cy="4752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2" y="1824997"/>
            <a:ext cx="3717933" cy="45578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89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2899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Снарядил девять научно-исследовательских экспедиций в Антарктиду, в четырёх из них принял личное участие.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16" y="1556792"/>
            <a:ext cx="3293199" cy="4824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91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Первый исследователь, устроивший зимовку на материке.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14" y="1340768"/>
            <a:ext cx="4478897" cy="5040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71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24 года путешествовал по странам Азии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72808" cy="52046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14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Совершил первое кругосветное путешествие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4805"/>
            <a:ext cx="7719258" cy="4824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19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81</TotalTime>
  <Words>129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Великие путешественники мира</vt:lpstr>
      <vt:lpstr>1492-путешествие Христофора Колумба через Атлантику</vt:lpstr>
      <vt:lpstr>Первым добрался до Австралии</vt:lpstr>
      <vt:lpstr>Доказал что Австралия самостоятельный материк</vt:lpstr>
      <vt:lpstr>М.П. Лазарев и Ф.Ф. Беллинсгаузен-открыли шестой материк</vt:lpstr>
      <vt:lpstr>Снарядил девять научно-исследовательских экспедиций в Антарктиду, в четырёх из них принял личное участие.</vt:lpstr>
      <vt:lpstr>Первый исследователь, устроивший зимовку на материке.</vt:lpstr>
      <vt:lpstr>24 года путешествовал по странам Азии</vt:lpstr>
      <vt:lpstr>Совершил первое кругосветное путешествие</vt:lpstr>
      <vt:lpstr>В 1909 первым достиг Северного полюса</vt:lpstr>
      <vt:lpstr>Первым проложил путь в Индию</vt:lpstr>
      <vt:lpstr>Нанес на карту 20 горных хребтов, ряд озер и рек</vt:lpstr>
      <vt:lpstr>Открыл один из крупных водопадов - Виктория</vt:lpstr>
      <vt:lpstr>В 1911 г. первым достиг Южного полюса</vt:lpstr>
      <vt:lpstr>Совершил путешествие по Персии, Индии и Турции, составил описание этого путешествия в книге «Хождение за три моря».</vt:lpstr>
      <vt:lpstr>Возглавил первое русское кругосветное плавание</vt:lpstr>
      <vt:lpstr>Открыл пролив между Азией и Америкой</vt:lpstr>
      <vt:lpstr>КАПИТАНЫ  На полярных морях и на южных, По изгибам зеленых зыбей, Меж базальтовых скал и жемчужных Шелестят паруса кораблей. Быстрокрылых ведут капитаны, Открыватели новых земель, Для кого не страшны ураганы, Кто изведал мальстремы и мель. Чья не пылью затерянных хартий - Солью моря пропитана грудь, Кто иглой на разорванной карте Отмечает свой дерзостный путь И, взойдя на трепещущий мостик, Вспоминает покинутый порт, Отряхая ударами трости Клочья пены с высоких ботфорт, Или, бунт на борту обнаружив, Из-за пояса рвет пистолет, Так, что сыпется золото с кружев,  С розоватых брабантских манжет          А.С. Гумилев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путешественники мира</dc:title>
  <dc:creator>Игорь</dc:creator>
  <cp:lastModifiedBy>Игорь</cp:lastModifiedBy>
  <cp:revision>9</cp:revision>
  <dcterms:created xsi:type="dcterms:W3CDTF">2015-05-07T16:38:15Z</dcterms:created>
  <dcterms:modified xsi:type="dcterms:W3CDTF">2015-05-07T18:10:27Z</dcterms:modified>
</cp:coreProperties>
</file>